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"/>
  </p:notesMasterIdLst>
  <p:sldIdLst>
    <p:sldId id="309" r:id="rId2"/>
    <p:sldId id="317" r:id="rId3"/>
    <p:sldId id="327" r:id="rId4"/>
    <p:sldId id="332" r:id="rId5"/>
    <p:sldId id="326" r:id="rId6"/>
    <p:sldId id="330" r:id="rId7"/>
    <p:sldId id="33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B6BBEF7-9717-4733-A929-535518E6EBF6}">
          <p14:sldIdLst>
            <p14:sldId id="309"/>
            <p14:sldId id="317"/>
          </p14:sldIdLst>
        </p14:section>
        <p14:section name="Author Your Presentation" id="{16378913-E5ED-4281-BAF5-F1F938CB0BED}">
          <p14:sldIdLst>
            <p14:sldId id="327"/>
            <p14:sldId id="332"/>
            <p14:sldId id="326"/>
            <p14:sldId id="330"/>
            <p14:sldId id="331"/>
          </p14:sldIdLst>
        </p14:section>
        <p14:section name="Enrich Your Presentation" id="{E2D565D1-BA5E-44E6-A40E-50A644912248}">
          <p14:sldIdLst/>
        </p14:section>
        <p14:section name="Deliver Your Presentation" id="{71D59651-8EFA-4415-9623-98B4C4A8699C}">
          <p14:sldIdLst/>
        </p14:section>
        <p14:section name="There's More!" id="{2E16B512-814A-4DC1-A986-25475E10E0E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2" autoAdjust="0"/>
    <p:restoredTop sz="89825" autoAdjust="0"/>
  </p:normalViewPr>
  <p:slideViewPr>
    <p:cSldViewPr>
      <p:cViewPr varScale="1">
        <p:scale>
          <a:sx n="78" d="100"/>
          <a:sy n="78" d="100"/>
        </p:scale>
        <p:origin x="17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830A1-3891-4B82-A120-081866556DA0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C9574-A819-4FE4-99A7-1E27AD09A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1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project</a:t>
            </a:r>
            <a:r>
              <a:rPr lang="en-US" baseline="0" dirty="0"/>
              <a:t> about?</a:t>
            </a:r>
          </a:p>
          <a:p>
            <a:r>
              <a:rPr lang="en-US" dirty="0"/>
              <a:t>Define</a:t>
            </a:r>
            <a:r>
              <a:rPr lang="en-US" baseline="0" dirty="0"/>
              <a:t> the goal of this project</a:t>
            </a:r>
          </a:p>
          <a:p>
            <a:pPr lvl="1"/>
            <a:r>
              <a:rPr lang="en-US" dirty="0"/>
              <a:t>Is it similar to projects in the past or is it a new effort?</a:t>
            </a:r>
          </a:p>
          <a:p>
            <a:r>
              <a:rPr lang="en-US" baseline="0" dirty="0"/>
              <a:t>Define the scope of this project</a:t>
            </a:r>
          </a:p>
          <a:p>
            <a:pPr lvl="1"/>
            <a:r>
              <a:rPr lang="en-US" baseline="0" dirty="0"/>
              <a:t>Is it an independent project or is it related to other projects?</a:t>
            </a:r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* Note that this slide is not necessary for weekly status meetings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984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0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67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6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93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    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34E2-BBB6-4D34-BB01-078E9AA25260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0FCD-5F4C-4989-BE05-0A8208BCBC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1" r:id="rId4"/>
    <p:sldLayoutId id="2147483652" r:id="rId5"/>
    <p:sldLayoutId id="2147483654" r:id="rId6"/>
    <p:sldLayoutId id="2147483655" r:id="rId7"/>
    <p:sldLayoutId id="2147483660" r:id="rId8"/>
    <p:sldLayoutId id="2147483656" r:id="rId9"/>
    <p:sldLayoutId id="2147483676" r:id="rId10"/>
    <p:sldLayoutId id="2147483657" r:id="rId11"/>
    <p:sldLayoutId id="2147483658" r:id="rId12"/>
    <p:sldLayoutId id="2147483659" r:id="rId13"/>
    <p:sldLayoutId id="214748366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2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7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81000"/>
            <a:ext cx="7924800" cy="7078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          Technologies/ Algo used 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711" y="5127978"/>
            <a:ext cx="7973935" cy="40011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/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86800" y="528448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           </a:t>
            </a:r>
          </a:p>
        </p:txBody>
      </p:sp>
      <p:pic>
        <p:nvPicPr>
          <p:cNvPr id="2050" name="Picture 2" descr="Image result for open CV icon">
            <a:extLst>
              <a:ext uri="{FF2B5EF4-FFF2-40B4-BE49-F238E27FC236}">
                <a16:creationId xmlns:a16="http://schemas.microsoft.com/office/drawing/2014/main" id="{779EC243-54A2-451D-A2C8-4AB04DBE1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88" y="1212943"/>
            <a:ext cx="2286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ython programming language logo">
            <a:extLst>
              <a:ext uri="{FF2B5EF4-FFF2-40B4-BE49-F238E27FC236}">
                <a16:creationId xmlns:a16="http://schemas.microsoft.com/office/drawing/2014/main" id="{C48B4D19-73EC-44D5-868C-B170E0B06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28" y="1055780"/>
            <a:ext cx="20288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008980CA-910E-4AAE-BB86-E71175539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1" y="3546041"/>
            <a:ext cx="2277120" cy="243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ADD54E2-45A0-4963-AEA8-D9E03ED99C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78" y="1532043"/>
            <a:ext cx="4383401" cy="368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79EC1C-843D-4788-AB41-E24FA6584067}"/>
              </a:ext>
            </a:extLst>
          </p:cNvPr>
          <p:cNvSpPr txBox="1"/>
          <p:nvPr/>
        </p:nvSpPr>
        <p:spPr>
          <a:xfrm>
            <a:off x="5508104" y="53655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rgbClr val="292929"/>
                </a:solidFill>
                <a:effectLst/>
                <a:latin typeface="fell"/>
              </a:rPr>
              <a:t>Viola-Jones Algorithm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883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648200" cy="91440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00808"/>
            <a:ext cx="7067128" cy="44253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After the breakout of the worldwide pandemic COVID-19, there arises a severe need of protection mechanisms, face mask being the primary one.</a:t>
            </a:r>
          </a:p>
          <a:p>
            <a:r>
              <a:rPr lang="en-US" sz="2000" dirty="0"/>
              <a:t>The basic aim of the project is to detect the presence of a face mask on human faces on livestreaming video as well as on images. We have used machine learning to develop our face detector model.</a:t>
            </a:r>
          </a:p>
          <a:p>
            <a:r>
              <a:rPr lang="en-US" sz="2000" dirty="0"/>
              <a:t>We have used basic concepts of transfer learning in neural networks to finally output presence or absence of a face mask in an image or a video stream. </a:t>
            </a:r>
          </a:p>
          <a:p>
            <a:r>
              <a:rPr lang="en-US" sz="2000" dirty="0"/>
              <a:t>Experimental results show that our model performs well on the test data with 100% and 99% precision and recall, respectively.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384383"/>
            <a:ext cx="2477252" cy="6089234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735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7424" y="1219200"/>
            <a:ext cx="4561776" cy="1905000"/>
          </a:xfrm>
          <a:prstGeom prst="rect">
            <a:avLst/>
          </a:prstGeom>
          <a:noFill/>
        </p:spPr>
        <p:txBody>
          <a:bodyPr wrap="square" lIns="91440" rtlCol="0">
            <a:normAutofit/>
          </a:bodyPr>
          <a:lstStyle/>
          <a:p>
            <a:pPr marL="233363" indent="-233363">
              <a:lnSpc>
                <a:spcPct val="80000"/>
              </a:lnSpc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67424" y="495300"/>
            <a:ext cx="8403020" cy="685800"/>
          </a:xfrm>
        </p:spPr>
        <p:txBody>
          <a:bodyPr wrap="square" bIns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  </a:t>
            </a:r>
            <a:r>
              <a:rPr lang="en-IN" b="1" i="0" dirty="0">
                <a:solidFill>
                  <a:srgbClr val="292929"/>
                </a:solidFill>
                <a:effectLst/>
                <a:latin typeface="fell"/>
              </a:rPr>
              <a:t>Viola-Jones Algorithm</a:t>
            </a:r>
            <a:br>
              <a:rPr lang="en-IN" b="0" i="0" dirty="0">
                <a:solidFill>
                  <a:srgbClr val="292929"/>
                </a:solidFill>
                <a:effectLst/>
                <a:latin typeface="fell"/>
              </a:rPr>
            </a:br>
            <a:br>
              <a:rPr lang="en-IN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EF0649-7CAE-4338-AE61-198B13B80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3059"/>
            <a:ext cx="6230219" cy="971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9A1BD3-D051-4444-87ED-CCB4AD28A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1052736"/>
            <a:ext cx="1419423" cy="19433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671EBF-5CAB-4CEA-BDEF-A818F46B2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010" y="1553203"/>
            <a:ext cx="1966130" cy="156985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84F8FD4-6324-4A69-8BFB-CF465F8735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340" y="1052711"/>
            <a:ext cx="3359104" cy="494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0D5BA2-AF29-495E-92B3-B72AA1E8D3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310" y="4221697"/>
            <a:ext cx="2979845" cy="2309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590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trips dir="ld"/>
      </p:transition>
    </mc:Choice>
    <mc:Fallback xmlns="">
      <p:transition spd="slow">
        <p:strips dir="l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7424" y="1219200"/>
            <a:ext cx="4561776" cy="1905000"/>
          </a:xfrm>
          <a:prstGeom prst="rect">
            <a:avLst/>
          </a:prstGeom>
          <a:noFill/>
        </p:spPr>
        <p:txBody>
          <a:bodyPr wrap="square" lIns="91440" rtlCol="0">
            <a:normAutofit/>
          </a:bodyPr>
          <a:lstStyle/>
          <a:p>
            <a:pPr marL="233363" indent="-233363">
              <a:lnSpc>
                <a:spcPct val="80000"/>
              </a:lnSpc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 wrap="square" bIns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Collecting Images without mask</a:t>
            </a:r>
            <a:br>
              <a:rPr lang="en-IN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7357-34E1-453F-AC2C-59BDB25FB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8976"/>
            <a:ext cx="6217450" cy="4530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D8613A-B815-4BC0-99D8-2C17C4E36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3818" y="4372540"/>
            <a:ext cx="6217450" cy="1889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C671F9-6887-44D1-8860-095286AD5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111" y="4496801"/>
            <a:ext cx="1777158" cy="1727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911D30-FBA8-435C-935E-B6D662D3D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7946" y="1291208"/>
            <a:ext cx="3786054" cy="30231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661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trips dir="ld"/>
      </p:transition>
    </mc:Choice>
    <mc:Fallback xmlns="">
      <p:transition spd="slow">
        <p:strips dir="ld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7424" y="1219200"/>
            <a:ext cx="4561776" cy="1905000"/>
          </a:xfrm>
          <a:prstGeom prst="rect">
            <a:avLst/>
          </a:prstGeom>
          <a:noFill/>
        </p:spPr>
        <p:txBody>
          <a:bodyPr wrap="square" lIns="91440" rtlCol="0">
            <a:normAutofit/>
          </a:bodyPr>
          <a:lstStyle/>
          <a:p>
            <a:pPr marL="233363" indent="-233363">
              <a:lnSpc>
                <a:spcPct val="80000"/>
              </a:lnSpc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 wrap="square" bIns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Collecting Images with mask</a:t>
            </a:r>
            <a:br>
              <a:rPr lang="en-IN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8A221-2E9C-4206-9B0F-ED6B7A334340}"/>
              </a:ext>
            </a:extLst>
          </p:cNvPr>
          <p:cNvSpPr txBox="1"/>
          <p:nvPr/>
        </p:nvSpPr>
        <p:spPr>
          <a:xfrm>
            <a:off x="436180" y="1196752"/>
            <a:ext cx="4561776" cy="1905000"/>
          </a:xfrm>
          <a:prstGeom prst="rect">
            <a:avLst/>
          </a:prstGeom>
          <a:noFill/>
        </p:spPr>
        <p:txBody>
          <a:bodyPr wrap="square" lIns="91440" rtlCol="0">
            <a:normAutofit/>
          </a:bodyPr>
          <a:lstStyle/>
          <a:p>
            <a:pPr marL="233363" indent="-233363">
              <a:lnSpc>
                <a:spcPct val="80000"/>
              </a:lnSpc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6A01A-BE99-4512-B6DE-FDEC7E7C5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720"/>
            <a:ext cx="6660232" cy="4176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50B9EB-5F5C-4DFA-8622-C337718F4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869160"/>
            <a:ext cx="6149873" cy="139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525A3D-3F9E-4F81-AD43-A721CF9B1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078" y="4506320"/>
            <a:ext cx="1209844" cy="1733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4ACB2E-7C66-42CE-9352-51AB21ADB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932" y="2569422"/>
            <a:ext cx="3535231" cy="2822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38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trips dir="ld"/>
      </p:transition>
    </mc:Choice>
    <mc:Fallback xmlns="">
      <p:transition spd="slow">
        <p:strips dir="ld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7424" y="1219200"/>
            <a:ext cx="4561776" cy="1905000"/>
          </a:xfrm>
          <a:prstGeom prst="rect">
            <a:avLst/>
          </a:prstGeom>
          <a:noFill/>
        </p:spPr>
        <p:txBody>
          <a:bodyPr wrap="square" lIns="91440" rtlCol="0">
            <a:normAutofit/>
          </a:bodyPr>
          <a:lstStyle/>
          <a:p>
            <a:pPr marL="233363" indent="-233363">
              <a:lnSpc>
                <a:spcPct val="80000"/>
              </a:lnSpc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 wrap="square" bIns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Detection </a:t>
            </a:r>
            <a:br>
              <a:rPr lang="en-IN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B75AE-2062-4E05-B711-E7816AF2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908720"/>
            <a:ext cx="5572903" cy="5401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E7766-3265-488E-9195-01A4982F9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572" y="1394192"/>
            <a:ext cx="5731510" cy="4576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8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trips dir="ld"/>
      </p:transition>
    </mc:Choice>
    <mc:Fallback xmlns="">
      <p:transition spd="slow">
        <p:strips dir="ld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7424" y="1219200"/>
            <a:ext cx="4561776" cy="1905000"/>
          </a:xfrm>
          <a:prstGeom prst="rect">
            <a:avLst/>
          </a:prstGeom>
          <a:noFill/>
        </p:spPr>
        <p:txBody>
          <a:bodyPr wrap="square" lIns="91440" rtlCol="0">
            <a:normAutofit/>
          </a:bodyPr>
          <a:lstStyle/>
          <a:p>
            <a:pPr marL="233363" indent="-233363">
              <a:lnSpc>
                <a:spcPct val="80000"/>
              </a:lnSpc>
              <a:buClr>
                <a:prstClr val="black">
                  <a:lumMod val="50000"/>
                  <a:lumOff val="50000"/>
                </a:prstClr>
              </a:buClr>
              <a:buSzPct val="94000"/>
              <a:buFont typeface="Calibri" pitchFamily="34" charset="0"/>
              <a:buChar char="»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 wrap="square" bIns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Detection </a:t>
            </a:r>
            <a:br>
              <a:rPr lang="en-IN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C9623-C61B-42F8-8290-7E8BF2FD3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21" y="908720"/>
            <a:ext cx="6077798" cy="540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4DC61-E83F-4B48-A243-3473CF5B5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20" y="2053951"/>
            <a:ext cx="5332480" cy="4253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074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trips dir="ld"/>
      </p:transition>
    </mc:Choice>
    <mc:Fallback xmlns="">
      <p:transition spd="slow">
        <p:strips dir="ld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zqUzkCEyRs7MDbtn22K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o7EXg3J7pxd79sxolJbf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o7EXg3J7pxd79sxolJbf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o7EXg3J7pxd79sxolJbf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o7EXg3J7pxd79sxolJbf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o7EXg3J7pxd79sxolJbfP"/>
</p:tagLst>
</file>

<file path=ppt/theme/theme1.xml><?xml version="1.0" encoding="utf-8"?>
<a:theme xmlns:a="http://schemas.openxmlformats.org/drawingml/2006/main" name="Introducing PowerPoint 2010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IntroducingPowerPoint2010</Template>
  <TotalTime>0</TotalTime>
  <Words>211</Words>
  <Application>Microsoft Office PowerPoint</Application>
  <PresentationFormat>On-screen Show (4:3)</PresentationFormat>
  <Paragraphs>31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fell</vt:lpstr>
      <vt:lpstr>Georgia</vt:lpstr>
      <vt:lpstr>Introducing PowerPoint 2010</vt:lpstr>
      <vt:lpstr>PowerPoint Presentation</vt:lpstr>
      <vt:lpstr>Project Overview</vt:lpstr>
      <vt:lpstr>  Viola-Jones Algorithm  </vt:lpstr>
      <vt:lpstr>Collecting Images without mask </vt:lpstr>
      <vt:lpstr>Collecting Images with mask </vt:lpstr>
      <vt:lpstr>Detection  </vt:lpstr>
      <vt:lpstr>Detection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2020-12-10T05:24:43Z</dcterms:created>
  <dcterms:modified xsi:type="dcterms:W3CDTF">2022-09-04T07:21:43Z</dcterms:modified>
</cp:coreProperties>
</file>